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62" r:id="rId7"/>
    <p:sldId id="264" r:id="rId8"/>
    <p:sldId id="267" r:id="rId9"/>
    <p:sldId id="266" r:id="rId10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 mediu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Fără stil, fără grilă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il mediu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24A9-251D-409D-9FAE-340744CB1061}" type="datetimeFigureOut">
              <a:rPr lang="ro-RO" smtClean="0"/>
              <a:pPr/>
              <a:t>24.01.2021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55DF-A5DC-456A-9D9B-C41E2014EF5F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24A9-251D-409D-9FAE-340744CB1061}" type="datetimeFigureOut">
              <a:rPr lang="ro-RO" smtClean="0"/>
              <a:pPr/>
              <a:t>24.01.2021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55DF-A5DC-456A-9D9B-C41E2014EF5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24A9-251D-409D-9FAE-340744CB1061}" type="datetimeFigureOut">
              <a:rPr lang="ro-RO" smtClean="0"/>
              <a:pPr/>
              <a:t>24.01.2021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55DF-A5DC-456A-9D9B-C41E2014EF5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24A9-251D-409D-9FAE-340744CB1061}" type="datetimeFigureOut">
              <a:rPr lang="ro-RO" smtClean="0"/>
              <a:pPr/>
              <a:t>24.01.2021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55DF-A5DC-456A-9D9B-C41E2014EF5F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24A9-251D-409D-9FAE-340744CB1061}" type="datetimeFigureOut">
              <a:rPr lang="ro-RO" smtClean="0"/>
              <a:pPr/>
              <a:t>24.01.2021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55DF-A5DC-456A-9D9B-C41E2014EF5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24A9-251D-409D-9FAE-340744CB1061}" type="datetimeFigureOut">
              <a:rPr lang="ro-RO" smtClean="0"/>
              <a:pPr/>
              <a:t>24.01.2021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55DF-A5DC-456A-9D9B-C41E2014EF5F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24A9-251D-409D-9FAE-340744CB1061}" type="datetimeFigureOut">
              <a:rPr lang="ro-RO" smtClean="0"/>
              <a:pPr/>
              <a:t>24.01.2021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55DF-A5DC-456A-9D9B-C41E2014EF5F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24A9-251D-409D-9FAE-340744CB1061}" type="datetimeFigureOut">
              <a:rPr lang="ro-RO" smtClean="0"/>
              <a:pPr/>
              <a:t>24.01.2021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55DF-A5DC-456A-9D9B-C41E2014EF5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24A9-251D-409D-9FAE-340744CB1061}" type="datetimeFigureOut">
              <a:rPr lang="ro-RO" smtClean="0"/>
              <a:pPr/>
              <a:t>24.01.2021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55DF-A5DC-456A-9D9B-C41E2014EF5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24A9-251D-409D-9FAE-340744CB1061}" type="datetimeFigureOut">
              <a:rPr lang="ro-RO" smtClean="0"/>
              <a:pPr/>
              <a:t>24.01.2021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55DF-A5DC-456A-9D9B-C41E2014EF5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24A9-251D-409D-9FAE-340744CB1061}" type="datetimeFigureOut">
              <a:rPr lang="ro-RO" smtClean="0"/>
              <a:pPr/>
              <a:t>24.01.2021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55DF-A5DC-456A-9D9B-C41E2014EF5F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EE24A9-251D-409D-9FAE-340744CB1061}" type="datetimeFigureOut">
              <a:rPr lang="ro-RO" smtClean="0"/>
              <a:pPr/>
              <a:t>24.01.2021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3455DF-A5DC-456A-9D9B-C41E2014EF5F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990600" y="1447800"/>
            <a:ext cx="7175351" cy="1793167"/>
          </a:xfrm>
        </p:spPr>
        <p:txBody>
          <a:bodyPr/>
          <a:lstStyle/>
          <a:p>
            <a:pPr algn="ctr"/>
            <a:r>
              <a:rPr lang="ro-RO" sz="8000" i="1" dirty="0" smtClean="0"/>
              <a:t>SPORTURILE PREFERATE</a:t>
            </a:r>
            <a:endParaRPr lang="ro-RO" sz="80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21431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29977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2173000" cy="144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41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11305"/>
            <a:ext cx="3438525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tăText 3"/>
          <p:cNvSpPr txBox="1"/>
          <p:nvPr/>
        </p:nvSpPr>
        <p:spPr>
          <a:xfrm>
            <a:off x="457200" y="533399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/>
              <a:t>LUI KENNY ÎI PLACE SPORTUL?</a:t>
            </a:r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xmlns="" val="10786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914400"/>
          </a:xfrm>
        </p:spPr>
        <p:txBody>
          <a:bodyPr/>
          <a:lstStyle/>
          <a:p>
            <a:pPr algn="ctr"/>
            <a:r>
              <a:rPr lang="en-US" dirty="0" err="1" smtClean="0"/>
              <a:t>SPORTURI</a:t>
            </a:r>
            <a:r>
              <a:rPr lang="en-US" dirty="0"/>
              <a:t> </a:t>
            </a:r>
            <a:r>
              <a:rPr lang="en-US" dirty="0" err="1" smtClean="0"/>
              <a:t>PREFERATE</a:t>
            </a:r>
            <a:endParaRPr lang="ro-RO" dirty="0"/>
          </a:p>
        </p:txBody>
      </p:sp>
      <p:sp>
        <p:nvSpPr>
          <p:cNvPr id="3" name="AutoShape 2" descr="Cartoon Basketball Sport, PNG, 6796x5029px, Cartoon, Animation, Area, Art,  Ball Download F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64" y="1361209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19621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3894138"/>
            <a:ext cx="2133600" cy="211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894137"/>
            <a:ext cx="1952625" cy="211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894138"/>
            <a:ext cx="2238375" cy="21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tăText 4"/>
          <p:cNvSpPr txBox="1"/>
          <p:nvPr/>
        </p:nvSpPr>
        <p:spPr>
          <a:xfrm>
            <a:off x="1284576" y="324684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BASCHET</a:t>
            </a:r>
            <a:endParaRPr lang="ro-RO" dirty="0"/>
          </a:p>
        </p:txBody>
      </p:sp>
      <p:sp>
        <p:nvSpPr>
          <p:cNvPr id="6" name="CasetăText 5"/>
          <p:cNvSpPr txBox="1"/>
          <p:nvPr/>
        </p:nvSpPr>
        <p:spPr>
          <a:xfrm>
            <a:off x="4495800" y="31995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FOTBAL</a:t>
            </a:r>
            <a:endParaRPr lang="ro-RO" dirty="0"/>
          </a:p>
        </p:txBody>
      </p:sp>
      <p:sp>
        <p:nvSpPr>
          <p:cNvPr id="7" name="CasetăText 6"/>
          <p:cNvSpPr txBox="1"/>
          <p:nvPr/>
        </p:nvSpPr>
        <p:spPr>
          <a:xfrm>
            <a:off x="7129462" y="3199534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TENIS</a:t>
            </a:r>
            <a:endParaRPr lang="ro-RO" dirty="0"/>
          </a:p>
        </p:txBody>
      </p:sp>
      <p:sp>
        <p:nvSpPr>
          <p:cNvPr id="8" name="CasetăText 7"/>
          <p:cNvSpPr txBox="1"/>
          <p:nvPr/>
        </p:nvSpPr>
        <p:spPr>
          <a:xfrm>
            <a:off x="1371600" y="6005371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ÎNOT</a:t>
            </a:r>
            <a:endParaRPr lang="ro-RO" dirty="0"/>
          </a:p>
        </p:txBody>
      </p:sp>
      <p:sp>
        <p:nvSpPr>
          <p:cNvPr id="9" name="CasetăText 8"/>
          <p:cNvSpPr txBox="1"/>
          <p:nvPr/>
        </p:nvSpPr>
        <p:spPr>
          <a:xfrm>
            <a:off x="4406178" y="6005371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VOLEI</a:t>
            </a:r>
            <a:endParaRPr lang="ro-RO" dirty="0"/>
          </a:p>
        </p:txBody>
      </p:sp>
      <p:sp>
        <p:nvSpPr>
          <p:cNvPr id="10" name="CasetăText 9"/>
          <p:cNvSpPr txBox="1"/>
          <p:nvPr/>
        </p:nvSpPr>
        <p:spPr>
          <a:xfrm>
            <a:off x="6743700" y="5997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GIMNASTICĂ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28605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4636" y="152400"/>
            <a:ext cx="8956964" cy="609600"/>
          </a:xfrm>
        </p:spPr>
        <p:txBody>
          <a:bodyPr/>
          <a:lstStyle/>
          <a:p>
            <a:pPr marL="0" indent="0" algn="ctr">
              <a:buNone/>
            </a:pPr>
            <a:r>
              <a:rPr lang="ro-RO" sz="3200" dirty="0" smtClean="0"/>
              <a:t>CE SPORT PRACTICĂ FIECARE COPIL?</a:t>
            </a:r>
            <a:endParaRPr lang="ro-RO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8406"/>
            <a:ext cx="1278213" cy="144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8406"/>
            <a:ext cx="1315026" cy="144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79958"/>
            <a:ext cx="1396185" cy="139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79958"/>
            <a:ext cx="1447800" cy="139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1" y="4495800"/>
            <a:ext cx="152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89667"/>
            <a:ext cx="1447800" cy="114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0043" y="4489667"/>
            <a:ext cx="156075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5404" y="4489666"/>
            <a:ext cx="1042581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tăText 12"/>
          <p:cNvSpPr txBox="1"/>
          <p:nvPr/>
        </p:nvSpPr>
        <p:spPr>
          <a:xfrm>
            <a:off x="1437408" y="849074"/>
            <a:ext cx="31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14" name="CasetăText 13"/>
          <p:cNvSpPr txBox="1"/>
          <p:nvPr/>
        </p:nvSpPr>
        <p:spPr>
          <a:xfrm>
            <a:off x="3705513" y="892997"/>
            <a:ext cx="33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5" name="CasetăText 14"/>
          <p:cNvSpPr txBox="1"/>
          <p:nvPr/>
        </p:nvSpPr>
        <p:spPr>
          <a:xfrm>
            <a:off x="5467174" y="91062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6" name="CasetăText 15"/>
          <p:cNvSpPr txBox="1"/>
          <p:nvPr/>
        </p:nvSpPr>
        <p:spPr>
          <a:xfrm>
            <a:off x="7387640" y="89299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4</a:t>
            </a:r>
            <a:endParaRPr lang="ro-RO" dirty="0"/>
          </a:p>
        </p:txBody>
      </p:sp>
      <p:sp>
        <p:nvSpPr>
          <p:cNvPr id="17" name="CasetăText 16"/>
          <p:cNvSpPr txBox="1"/>
          <p:nvPr/>
        </p:nvSpPr>
        <p:spPr>
          <a:xfrm>
            <a:off x="1595005" y="5867400"/>
            <a:ext cx="38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A</a:t>
            </a:r>
            <a:endParaRPr lang="ro-RO" dirty="0"/>
          </a:p>
        </p:txBody>
      </p:sp>
      <p:sp>
        <p:nvSpPr>
          <p:cNvPr id="18" name="CasetăText 17"/>
          <p:cNvSpPr txBox="1"/>
          <p:nvPr/>
        </p:nvSpPr>
        <p:spPr>
          <a:xfrm>
            <a:off x="3550227" y="585117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B</a:t>
            </a:r>
            <a:endParaRPr lang="ro-RO" dirty="0"/>
          </a:p>
        </p:txBody>
      </p:sp>
      <p:sp>
        <p:nvSpPr>
          <p:cNvPr id="19" name="CasetăText 18"/>
          <p:cNvSpPr txBox="1"/>
          <p:nvPr/>
        </p:nvSpPr>
        <p:spPr>
          <a:xfrm>
            <a:off x="5334000" y="5867400"/>
            <a:ext cx="43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C</a:t>
            </a:r>
            <a:endParaRPr lang="ro-RO" dirty="0"/>
          </a:p>
        </p:txBody>
      </p:sp>
      <p:sp>
        <p:nvSpPr>
          <p:cNvPr id="20" name="CasetăText 19"/>
          <p:cNvSpPr txBox="1"/>
          <p:nvPr/>
        </p:nvSpPr>
        <p:spPr>
          <a:xfrm>
            <a:off x="7478329" y="583732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D</a:t>
            </a:r>
            <a:endParaRPr lang="ro-RO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927" y="2826746"/>
            <a:ext cx="1222165" cy="155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drept cu săgeată 4"/>
          <p:cNvCxnSpPr/>
          <p:nvPr/>
        </p:nvCxnSpPr>
        <p:spPr>
          <a:xfrm>
            <a:off x="1974273" y="2787376"/>
            <a:ext cx="5406440" cy="1591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rept cu săgeată 9"/>
          <p:cNvCxnSpPr/>
          <p:nvPr/>
        </p:nvCxnSpPr>
        <p:spPr>
          <a:xfrm flipH="1">
            <a:off x="1788102" y="2826746"/>
            <a:ext cx="2249920" cy="1551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rept cu săgeată 20"/>
          <p:cNvCxnSpPr/>
          <p:nvPr/>
        </p:nvCxnSpPr>
        <p:spPr>
          <a:xfrm>
            <a:off x="5620421" y="2826746"/>
            <a:ext cx="0" cy="1551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rept cu săgeată 22"/>
          <p:cNvCxnSpPr/>
          <p:nvPr/>
        </p:nvCxnSpPr>
        <p:spPr>
          <a:xfrm flipH="1">
            <a:off x="3771900" y="2787376"/>
            <a:ext cx="3363504" cy="1591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464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848600" cy="838200"/>
          </a:xfrm>
        </p:spPr>
        <p:txBody>
          <a:bodyPr/>
          <a:lstStyle/>
          <a:p>
            <a:pPr algn="ctr"/>
            <a:r>
              <a:rPr lang="ro-RO" sz="3200" dirty="0" smtClean="0"/>
              <a:t>GHICI, GHICITOAREA MEA….</a:t>
            </a:r>
            <a:endParaRPr lang="ro-RO" sz="3200" dirty="0"/>
          </a:p>
        </p:txBody>
      </p:sp>
      <p:sp>
        <p:nvSpPr>
          <p:cNvPr id="3" name="Dreptunghi 2"/>
          <p:cNvSpPr/>
          <p:nvPr/>
        </p:nvSpPr>
        <p:spPr>
          <a:xfrm>
            <a:off x="498871" y="12192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dirty="0"/>
              <a:t>Zece-o bat sa intre-n </a:t>
            </a:r>
            <a:r>
              <a:rPr lang="ro-RO" dirty="0" smtClean="0"/>
              <a:t>plasă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>Unu-o prinde </a:t>
            </a:r>
            <a:r>
              <a:rPr lang="ro-RO" dirty="0" smtClean="0"/>
              <a:t>și </a:t>
            </a:r>
            <a:r>
              <a:rPr lang="ro-RO" dirty="0"/>
              <a:t>n-o </a:t>
            </a:r>
            <a:r>
              <a:rPr lang="ro-RO" dirty="0" smtClean="0"/>
              <a:t>lasă.</a:t>
            </a:r>
            <a:endParaRPr lang="ro-R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95167"/>
            <a:ext cx="1059657" cy="149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reptunghi 3"/>
          <p:cNvSpPr/>
          <p:nvPr/>
        </p:nvSpPr>
        <p:spPr>
          <a:xfrm>
            <a:off x="4819650" y="1265366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dirty="0"/>
              <a:t>În acest sport jucătorii</a:t>
            </a:r>
          </a:p>
          <a:p>
            <a:pPr algn="ctr"/>
            <a:r>
              <a:rPr lang="ro-RO" dirty="0"/>
              <a:t>Sunt înalţi şi dibaci</a:t>
            </a:r>
          </a:p>
          <a:p>
            <a:pPr algn="ctr"/>
            <a:r>
              <a:rPr lang="ro-RO" dirty="0"/>
              <a:t>Mingea ritmic o lovesc</a:t>
            </a:r>
          </a:p>
          <a:p>
            <a:pPr algn="ctr"/>
            <a:r>
              <a:rPr lang="ro-RO" dirty="0"/>
              <a:t> Şi în grabă-n coş o nimeresc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7350" y="2465695"/>
            <a:ext cx="1981199" cy="126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reptunghi 4"/>
          <p:cNvSpPr/>
          <p:nvPr/>
        </p:nvSpPr>
        <p:spPr>
          <a:xfrm>
            <a:off x="443237" y="3662842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dirty="0"/>
              <a:t>În acest sport mingea </a:t>
            </a:r>
          </a:p>
          <a:p>
            <a:pPr algn="ctr"/>
            <a:r>
              <a:rPr lang="ro-RO" dirty="0" smtClean="0"/>
              <a:t>Prin </a:t>
            </a:r>
            <a:r>
              <a:rPr lang="ro-RO" dirty="0"/>
              <a:t>văzduh </a:t>
            </a:r>
            <a:r>
              <a:rPr lang="ro-RO" dirty="0" smtClean="0"/>
              <a:t>pluteşte,</a:t>
            </a:r>
            <a:endParaRPr lang="ro-RO" dirty="0"/>
          </a:p>
          <a:p>
            <a:pPr algn="ctr"/>
            <a:r>
              <a:rPr lang="ro-RO" dirty="0"/>
              <a:t>De </a:t>
            </a:r>
            <a:r>
              <a:rPr lang="ro-RO" dirty="0" err="1"/>
              <a:t>pămînt</a:t>
            </a:r>
            <a:r>
              <a:rPr lang="ro-RO" dirty="0"/>
              <a:t> nu se loveşte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941" y="4702077"/>
            <a:ext cx="1310573" cy="128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reptunghi 5"/>
          <p:cNvSpPr/>
          <p:nvPr/>
        </p:nvSpPr>
        <p:spPr>
          <a:xfrm>
            <a:off x="4982441" y="4055746"/>
            <a:ext cx="308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Sport de iarnă cunoscut</a:t>
            </a:r>
          </a:p>
          <a:p>
            <a:r>
              <a:rPr lang="ro-RO" dirty="0"/>
              <a:t>El se joacă cu  crosă şi  puc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6214" y="4800600"/>
            <a:ext cx="1592407" cy="148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855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1143000"/>
          </a:xfrm>
        </p:spPr>
        <p:txBody>
          <a:bodyPr/>
          <a:lstStyle/>
          <a:p>
            <a:pPr algn="l"/>
            <a:r>
              <a:rPr lang="ro-RO" sz="3600" dirty="0" smtClean="0"/>
              <a:t>CĂRUI SPORT APARȚINE OBIECTUL?</a:t>
            </a:r>
            <a:endParaRPr lang="ro-RO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9356" y="1175521"/>
            <a:ext cx="2325687" cy="179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tăText 2"/>
          <p:cNvSpPr txBox="1"/>
          <p:nvPr/>
        </p:nvSpPr>
        <p:spPr>
          <a:xfrm>
            <a:off x="1756064" y="2971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 smtClean="0"/>
              <a:t>TENIS</a:t>
            </a:r>
            <a:endParaRPr lang="ro-RO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670" y="1321519"/>
            <a:ext cx="2354002" cy="156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tăText 3"/>
          <p:cNvSpPr txBox="1"/>
          <p:nvPr/>
        </p:nvSpPr>
        <p:spPr>
          <a:xfrm>
            <a:off x="6548672" y="3075709"/>
            <a:ext cx="92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/>
              <a:t>SCHI</a:t>
            </a:r>
            <a:endParaRPr lang="ro-RO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919" y="3810001"/>
            <a:ext cx="1970882" cy="197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tăText 4"/>
          <p:cNvSpPr txBox="1"/>
          <p:nvPr/>
        </p:nvSpPr>
        <p:spPr>
          <a:xfrm>
            <a:off x="1610520" y="5815667"/>
            <a:ext cx="151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 smtClean="0"/>
              <a:t>HOCHEI</a:t>
            </a:r>
            <a:endParaRPr lang="ro-RO" sz="28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6941" y="3856072"/>
            <a:ext cx="2121459" cy="192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tăText 5"/>
          <p:cNvSpPr txBox="1"/>
          <p:nvPr/>
        </p:nvSpPr>
        <p:spPr>
          <a:xfrm>
            <a:off x="4425670" y="5815667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 smtClean="0"/>
              <a:t>PATINAJ</a:t>
            </a:r>
            <a:endParaRPr lang="ro-RO" sz="28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1342" y="3856072"/>
            <a:ext cx="1756857" cy="192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tăText 6"/>
          <p:cNvSpPr txBox="1"/>
          <p:nvPr/>
        </p:nvSpPr>
        <p:spPr>
          <a:xfrm>
            <a:off x="6701342" y="5815667"/>
            <a:ext cx="183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 smtClean="0"/>
              <a:t>BASCHET</a:t>
            </a:r>
            <a:endParaRPr lang="ro-RO" sz="28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6941" y="1507412"/>
            <a:ext cx="1359459" cy="172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877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524000"/>
          </a:xfrm>
        </p:spPr>
        <p:txBody>
          <a:bodyPr/>
          <a:lstStyle/>
          <a:p>
            <a:pPr algn="ctr"/>
            <a:r>
              <a:rPr lang="ro-RO" dirty="0" smtClean="0"/>
              <a:t>CUM CREDEȚI CĂ V-AȚI DESCURCAT?</a:t>
            </a:r>
            <a:endParaRPr lang="ro-RO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794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2891271" cy="225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5471" y="2057400"/>
            <a:ext cx="278649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61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5486400" cy="592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reptunghi 1"/>
          <p:cNvSpPr/>
          <p:nvPr/>
        </p:nvSpPr>
        <p:spPr>
          <a:xfrm>
            <a:off x="2514600" y="114300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o-RO" sz="4000" b="1" dirty="0"/>
              <a:t>DESENEAZĂ </a:t>
            </a:r>
            <a:endParaRPr lang="ro-RO" sz="4000" b="1" dirty="0" smtClean="0"/>
          </a:p>
          <a:p>
            <a:pPr algn="ctr"/>
            <a:r>
              <a:rPr lang="ro-RO" sz="4000" b="1" dirty="0" smtClean="0"/>
              <a:t>SPORTUL,</a:t>
            </a:r>
          </a:p>
          <a:p>
            <a:pPr algn="ctr"/>
            <a:r>
              <a:rPr lang="ro-RO" sz="4000" b="1" dirty="0" smtClean="0"/>
              <a:t> ACTIVITATEA  </a:t>
            </a:r>
          </a:p>
          <a:p>
            <a:pPr algn="ctr"/>
            <a:r>
              <a:rPr lang="ro-RO" sz="4000" b="1" dirty="0" smtClean="0"/>
              <a:t>SAU </a:t>
            </a:r>
          </a:p>
          <a:p>
            <a:pPr algn="ctr"/>
            <a:r>
              <a:rPr lang="ro-RO" sz="4000" b="1" dirty="0" smtClean="0"/>
              <a:t>JOCUL </a:t>
            </a:r>
          </a:p>
          <a:p>
            <a:pPr algn="ctr"/>
            <a:r>
              <a:rPr lang="ro-RO" sz="4000" b="1" dirty="0" smtClean="0"/>
              <a:t>TĂU </a:t>
            </a:r>
          </a:p>
          <a:p>
            <a:pPr algn="ctr"/>
            <a:r>
              <a:rPr lang="ro-RO" sz="4000" b="1" dirty="0" smtClean="0"/>
              <a:t>PREFERAT</a:t>
            </a:r>
            <a:r>
              <a:rPr lang="ro-RO" sz="4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428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35727"/>
            <a:ext cx="4417047" cy="30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864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</TotalTime>
  <Words>109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Slipstream</vt:lpstr>
      <vt:lpstr>SPORTURILE PREFERATE</vt:lpstr>
      <vt:lpstr>Slide 2</vt:lpstr>
      <vt:lpstr>SPORTURI PREFERATE</vt:lpstr>
      <vt:lpstr>CE SPORT PRACTICĂ FIECARE COPIL?</vt:lpstr>
      <vt:lpstr>GHICI, GHICITOAREA MEA….</vt:lpstr>
      <vt:lpstr>CĂRUI SPORT APARȚINE OBIECTUL?</vt:lpstr>
      <vt:lpstr>CUM CREDEȚI CĂ V-AȚI DESCURCAT?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Windows User</dc:creator>
  <cp:lastModifiedBy>Luiminita</cp:lastModifiedBy>
  <cp:revision>25</cp:revision>
  <dcterms:created xsi:type="dcterms:W3CDTF">2021-01-24T08:33:40Z</dcterms:created>
  <dcterms:modified xsi:type="dcterms:W3CDTF">2021-01-24T14:27:07Z</dcterms:modified>
</cp:coreProperties>
</file>